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94" r:id="rId3"/>
    <p:sldId id="292" r:id="rId4"/>
    <p:sldId id="293" r:id="rId5"/>
    <p:sldId id="291" r:id="rId6"/>
    <p:sldId id="287" r:id="rId7"/>
    <p:sldId id="288" r:id="rId8"/>
    <p:sldId id="289" r:id="rId9"/>
    <p:sldId id="290" r:id="rId10"/>
    <p:sldId id="285" r:id="rId11"/>
  </p:sldIdLst>
  <p:sldSz cx="9144000" cy="5143500" type="screen16x9"/>
  <p:notesSz cx="6858000" cy="9144000"/>
  <p:embeddedFontLst>
    <p:embeddedFont>
      <p:font typeface="Amatic SC" panose="020B0604020202020204" charset="-79"/>
      <p:regular r:id="rId13"/>
      <p:bold r:id="rId14"/>
    </p:embeddedFont>
    <p:embeddedFont>
      <p:font typeface="Muli Light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C15FF2-FC61-4822-AD65-7049DE2E3D30}">
  <a:tblStyle styleId="{35C15FF2-FC61-4822-AD65-7049DE2E3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0" t="0" r="0" b="0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0" t="0" r="0" b="0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0" t="0" r="0" b="0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2175427" y="1991825"/>
            <a:ext cx="4793147" cy="1145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Câmara de Stop-Motion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238151" y="3582099"/>
            <a:ext cx="2667699" cy="38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b="1" dirty="0" err="1">
                <a:solidFill>
                  <a:schemeClr val="bg1">
                    <a:lumMod val="65000"/>
                  </a:schemeClr>
                </a:solidFill>
                <a:latin typeface="Amatic SC"/>
                <a:ea typeface="Amatic SC"/>
                <a:cs typeface="Amatic SC"/>
                <a:sym typeface="Amatic SC"/>
              </a:rPr>
              <a:t>Python</a:t>
            </a:r>
            <a:r>
              <a:rPr lang="pt-PT" sz="1800" b="1" dirty="0">
                <a:solidFill>
                  <a:schemeClr val="bg1">
                    <a:lumMod val="65000"/>
                  </a:schemeClr>
                </a:solidFill>
                <a:latin typeface="Amatic SC"/>
                <a:ea typeface="Amatic SC"/>
                <a:cs typeface="Amatic SC"/>
                <a:sym typeface="Amatic SC"/>
              </a:rPr>
              <a:t> + </a:t>
            </a:r>
            <a:r>
              <a:rPr lang="pt-PT" sz="1800" b="1" dirty="0" err="1">
                <a:solidFill>
                  <a:schemeClr val="bg1">
                    <a:lumMod val="65000"/>
                  </a:schemeClr>
                </a:solidFill>
                <a:latin typeface="Amatic SC"/>
                <a:ea typeface="Amatic SC"/>
                <a:cs typeface="Amatic SC"/>
                <a:sym typeface="Amatic SC"/>
              </a:rPr>
              <a:t>Raspberry</a:t>
            </a:r>
            <a:r>
              <a:rPr lang="pt-PT" sz="1800" b="1" dirty="0">
                <a:solidFill>
                  <a:schemeClr val="bg1">
                    <a:lumMod val="65000"/>
                  </a:schemeClr>
                </a:solidFill>
                <a:latin typeface="Amatic SC"/>
                <a:ea typeface="Amatic SC"/>
                <a:cs typeface="Amatic SC"/>
                <a:sym typeface="Amatic SC"/>
              </a:rPr>
              <a:t> 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animation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8575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35" y="301901"/>
            <a:ext cx="6052930" cy="45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1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90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animation2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8575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3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662732" y="2591099"/>
            <a:ext cx="2751588" cy="2323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2000" b="1" dirty="0" smtClean="0">
                <a:latin typeface="Amatic SC" panose="020B0604020202020204" charset="-79"/>
                <a:cs typeface="Amatic SC" panose="020B0604020202020204" charset="-79"/>
              </a:rPr>
              <a:t>Antero Baldaia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2000" b="1" dirty="0" smtClean="0">
                <a:latin typeface="Amatic SC" panose="020B0604020202020204" charset="-79"/>
                <a:cs typeface="Amatic SC" panose="020B0604020202020204" charset="-79"/>
              </a:rPr>
              <a:t>Marília Araújo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2000" b="1" dirty="0" smtClean="0">
                <a:latin typeface="Amatic SC" panose="020B0604020202020204" charset="-79"/>
                <a:cs typeface="Amatic SC" panose="020B0604020202020204" charset="-79"/>
              </a:rPr>
              <a:t>Rafaela Palácio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2000" b="1" dirty="0" smtClean="0">
                <a:latin typeface="Amatic SC" panose="020B0604020202020204" charset="-79"/>
                <a:cs typeface="Amatic SC" panose="020B0604020202020204" charset="-79"/>
              </a:rPr>
              <a:t>Sofia Dias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6230" y="704676"/>
            <a:ext cx="485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 smtClean="0">
                <a:solidFill>
                  <a:schemeClr val="bg1">
                    <a:lumMod val="6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Hackathon</a:t>
            </a:r>
            <a:r>
              <a:rPr lang="pt-PT" sz="4000" b="1" dirty="0" smtClean="0">
                <a:solidFill>
                  <a:schemeClr val="bg1">
                    <a:lumMod val="6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: Ideias Inteligentes</a:t>
            </a:r>
            <a:endParaRPr lang="pt-PT" sz="4000" b="1" dirty="0">
              <a:solidFill>
                <a:schemeClr val="bg1">
                  <a:lumMod val="6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78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52425"/>
            <a:ext cx="45148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09662"/>
            <a:ext cx="60102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2963"/>
            <a:ext cx="74676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2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55" y="288054"/>
            <a:ext cx="5483691" cy="45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4746"/>
      </p:ext>
    </p:extLst>
  </p:cSld>
  <p:clrMapOvr>
    <a:masterClrMapping/>
  </p:clrMapOvr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28</Words>
  <Application>Microsoft Office PowerPoint</Application>
  <PresentationFormat>On-screen Show (16:9)</PresentationFormat>
  <Paragraphs>16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Amatic SC</vt:lpstr>
      <vt:lpstr>Muli Light</vt:lpstr>
      <vt:lpstr>Quickly template</vt:lpstr>
      <vt:lpstr>Câmara de Stop-Motion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Câmara de Stop-Motion</dc:title>
  <dc:creator>Participantes  atividades  Universidade Junior 2018</dc:creator>
  <cp:lastModifiedBy>Participantes  atividades  Universidade Junior 2018</cp:lastModifiedBy>
  <cp:revision>6</cp:revision>
  <dcterms:modified xsi:type="dcterms:W3CDTF">2018-07-06T13:28:14Z</dcterms:modified>
</cp:coreProperties>
</file>